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2" r:id="rId5"/>
    <p:sldId id="260" r:id="rId6"/>
    <p:sldId id="263" r:id="rId7"/>
    <p:sldId id="261" r:id="rId8"/>
    <p:sldId id="259" r:id="rId9"/>
    <p:sldId id="264" r:id="rId10"/>
    <p:sldId id="266" r:id="rId11"/>
    <p:sldId id="267" r:id="rId12"/>
    <p:sldId id="265" r:id="rId13"/>
    <p:sldId id="269" r:id="rId14"/>
    <p:sldId id="268" r:id="rId15"/>
    <p:sldId id="270" r:id="rId16"/>
    <p:sldId id="275" r:id="rId17"/>
    <p:sldId id="272" r:id="rId18"/>
    <p:sldId id="273" r:id="rId19"/>
    <p:sldId id="274" r:id="rId20"/>
    <p:sldId id="271" r:id="rId21"/>
    <p:sldId id="276" r:id="rId22"/>
    <p:sldId id="277" r:id="rId23"/>
    <p:sldId id="280" r:id="rId24"/>
    <p:sldId id="279" r:id="rId25"/>
    <p:sldId id="278" r:id="rId26"/>
    <p:sldId id="281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qzbj0102" initials="c" lastIdx="1" clrIdx="0">
    <p:extLst>
      <p:ext uri="{19B8F6BF-5375-455C-9EA6-DF929625EA0E}">
        <p15:presenceInfo xmlns:p15="http://schemas.microsoft.com/office/powerpoint/2012/main" userId="cqzbj010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3B3A"/>
    <a:srgbClr val="985A5A"/>
    <a:srgbClr val="F3F3F3"/>
    <a:srgbClr val="FCFCFC"/>
    <a:srgbClr val="34373C"/>
    <a:srgbClr val="F2F2F2"/>
    <a:srgbClr val="F0F0F0"/>
    <a:srgbClr val="232220"/>
    <a:srgbClr val="FFFFFF"/>
    <a:srgbClr val="1F2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662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98659-821F-4E54-B46C-A3F5AF098C30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294A0-D5AE-4118-B0DE-692D1F1FC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1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17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25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157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04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65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04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677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83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135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95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3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43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703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52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51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8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3015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573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255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967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87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531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44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06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90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32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294A0-D5AE-4118-B0DE-692D1F1FC3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99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79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43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3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14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3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2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32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02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84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2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8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89915-FC9E-4F31-A76F-68CA4A8C49F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03264-F1B4-426A-AA07-039080BEE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6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41867" y="496710"/>
            <a:ext cx="3600000" cy="3212701"/>
          </a:xfrm>
          <a:prstGeom prst="rect">
            <a:avLst/>
          </a:prstGeom>
          <a:solidFill>
            <a:srgbClr val="933B3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1866" y="496710"/>
            <a:ext cx="266417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2017</a:t>
            </a:r>
            <a:endParaRPr lang="zh-CN" altLang="en-US" sz="6000" dirty="0">
              <a:solidFill>
                <a:srgbClr val="FCFCFC"/>
              </a:solidFill>
              <a:latin typeface="造字工房典黑（非商用）常规体" pitchFamily="2" charset="-122"/>
              <a:ea typeface="造字工房典黑（非商用）常规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1865" y="1369523"/>
            <a:ext cx="266417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父亲节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1865" y="2262843"/>
            <a:ext cx="370275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PPT</a:t>
            </a:r>
            <a:r>
              <a:rPr lang="zh-CN" altLang="en-US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相册</a:t>
            </a:r>
          </a:p>
        </p:txBody>
      </p:sp>
      <p:sp useBgFill="1">
        <p:nvSpPr>
          <p:cNvPr id="18" name="文本框 17"/>
          <p:cNvSpPr txBox="1"/>
          <p:nvPr/>
        </p:nvSpPr>
        <p:spPr>
          <a:xfrm>
            <a:off x="508001" y="3370744"/>
            <a:ext cx="4549422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zh-CN" sz="1200" spc="300" dirty="0">
                <a:solidFill>
                  <a:srgbClr val="FFFFFF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 DESIGNED BY ALONIC</a:t>
            </a:r>
            <a:endParaRPr lang="zh-CN" altLang="en-US" sz="1200" spc="300" dirty="0">
              <a:solidFill>
                <a:srgbClr val="FFFFFF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005241"/>
      </p:ext>
    </p:extLst>
  </p:cSld>
  <p:clrMapOvr>
    <a:masterClrMapping/>
  </p:clrMapOvr>
  <p:transition spd="slow" advClick="0" advTm="1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" b="7660"/>
          <a:stretch/>
        </p:blipFill>
        <p:spPr>
          <a:xfrm flipH="1">
            <a:off x="-11986" y="-1"/>
            <a:ext cx="12205698" cy="68580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05516" y="0"/>
            <a:ext cx="5586483" cy="6858000"/>
          </a:xfrm>
          <a:prstGeom prst="rect">
            <a:avLst/>
          </a:prstGeom>
          <a:solidFill>
            <a:srgbClr val="3437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060852" y="2355184"/>
            <a:ext cx="6675810" cy="2147630"/>
            <a:chOff x="6133810" y="2411745"/>
            <a:chExt cx="6675810" cy="2147630"/>
          </a:xfrm>
        </p:grpSpPr>
        <p:sp>
          <p:nvSpPr>
            <p:cNvPr id="10" name="文本框 9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30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>
            <a:cxnSpLocks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63500">
            <a:solidFill>
              <a:srgbClr val="3437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7508382" y="1989000"/>
            <a:ext cx="2880000" cy="2880000"/>
          </a:xfrm>
          <a:prstGeom prst="ellipse">
            <a:avLst/>
          </a:prstGeom>
          <a:ln w="63500" cap="rnd">
            <a:solidFill>
              <a:srgbClr val="34373C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1" name="文本框 30"/>
          <p:cNvSpPr txBox="1"/>
          <p:nvPr/>
        </p:nvSpPr>
        <p:spPr>
          <a:xfrm>
            <a:off x="2393244" y="2589166"/>
            <a:ext cx="3702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输入标题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6717" y="3536467"/>
            <a:ext cx="6675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742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6" b="7511"/>
          <a:stretch/>
        </p:blipFill>
        <p:spPr>
          <a:xfrm>
            <a:off x="-1" y="0"/>
            <a:ext cx="12173163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37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65" y="1269000"/>
            <a:ext cx="6504270" cy="4320000"/>
          </a:xfrm>
          <a:prstGeom prst="rect">
            <a:avLst/>
          </a:prstGeom>
          <a:ln w="38100" cap="sq">
            <a:solidFill>
              <a:srgbClr val="34373C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099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6" r="21413"/>
          <a:stretch/>
        </p:blipFill>
        <p:spPr>
          <a:xfrm>
            <a:off x="5991367" y="0"/>
            <a:ext cx="620063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367243" y="2355185"/>
            <a:ext cx="6675810" cy="2147630"/>
            <a:chOff x="6133810" y="2411745"/>
            <a:chExt cx="6675810" cy="2147630"/>
          </a:xfrm>
        </p:grpSpPr>
        <p:sp>
          <p:nvSpPr>
            <p:cNvPr id="16" name="文本框 15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729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518109" y="1113791"/>
            <a:ext cx="6472053" cy="4348254"/>
            <a:chOff x="3095027" y="1195681"/>
            <a:chExt cx="7239592" cy="486392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5027" y="1195681"/>
              <a:ext cx="3326984" cy="43301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3443905" y="1624083"/>
              <a:ext cx="2618443" cy="348017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71" r="25283"/>
            <a:stretch/>
          </p:blipFill>
          <p:spPr>
            <a:xfrm>
              <a:off x="3443905" y="1801501"/>
              <a:ext cx="2618443" cy="312533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208622" y="4069967"/>
              <a:ext cx="6125997" cy="198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6837529" y="4217159"/>
              <a:ext cx="1433015" cy="1180682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8044" y="4217159"/>
              <a:ext cx="1777657" cy="118068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2536064" y="5299452"/>
            <a:ext cx="7119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211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288" y="1963973"/>
            <a:ext cx="4549422" cy="2862322"/>
            <a:chOff x="3821288" y="1963973"/>
            <a:chExt cx="4549422" cy="2862322"/>
          </a:xfrm>
        </p:grpSpPr>
        <p:sp>
          <p:nvSpPr>
            <p:cNvPr id="9" name="矩形 8"/>
            <p:cNvSpPr/>
            <p:nvPr/>
          </p:nvSpPr>
          <p:spPr>
            <a:xfrm>
              <a:off x="5012266" y="2169000"/>
              <a:ext cx="2167467" cy="2520000"/>
            </a:xfrm>
            <a:prstGeom prst="rect">
              <a:avLst/>
            </a:pr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12266" y="1963973"/>
              <a:ext cx="2167467" cy="28623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第 三</a:t>
              </a:r>
              <a:endParaRPr lang="en-US" altLang="zh-CN" sz="6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部 分</a:t>
              </a:r>
            </a:p>
          </p:txBody>
        </p:sp>
        <p:sp useBgFill="1">
          <p:nvSpPr>
            <p:cNvPr id="12" name="文本框 11"/>
            <p:cNvSpPr txBox="1"/>
            <p:nvPr/>
          </p:nvSpPr>
          <p:spPr>
            <a:xfrm>
              <a:off x="3821288" y="3290500"/>
              <a:ext cx="4549422" cy="276999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200" spc="20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PART THREE</a:t>
              </a:r>
              <a:endParaRPr lang="zh-CN" altLang="en-US" sz="1200" spc="20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91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t="3005" b="34391"/>
          <a:stretch/>
        </p:blipFill>
        <p:spPr>
          <a:xfrm>
            <a:off x="0" y="1"/>
            <a:ext cx="12192000" cy="51179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36064" y="5381340"/>
            <a:ext cx="7119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79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770496" y="1133933"/>
            <a:ext cx="6651009" cy="4590134"/>
            <a:chOff x="2506639" y="1315074"/>
            <a:chExt cx="6126072" cy="4227853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2506639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59288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611937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64586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717235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769884" y="1315074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506639" y="2436749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506639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506639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559287" y="2436749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611935" y="2419492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664582" y="2419492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717230" y="2436749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769878" y="2436749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559287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611935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64582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717230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769878" y="3541166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559287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4611935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64582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717230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769878" y="4680100"/>
              <a:ext cx="862827" cy="8628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690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t="3005" b="1310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54592" y="0"/>
            <a:ext cx="12192000" cy="6858000"/>
          </a:xfrm>
          <a:prstGeom prst="rect">
            <a:avLst/>
          </a:prstGeom>
          <a:solidFill>
            <a:srgbClr val="3437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03503" y="2355185"/>
            <a:ext cx="6675810" cy="2147630"/>
            <a:chOff x="6133810" y="2411745"/>
            <a:chExt cx="6675810" cy="2147630"/>
          </a:xfrm>
        </p:grpSpPr>
        <p:sp>
          <p:nvSpPr>
            <p:cNvPr id="9" name="文本框 8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  <p:cxnSp>
        <p:nvCxnSpPr>
          <p:cNvPr id="12" name="直接连接符 11"/>
          <p:cNvCxnSpPr>
            <a:cxnSpLocks/>
          </p:cNvCxnSpPr>
          <p:nvPr/>
        </p:nvCxnSpPr>
        <p:spPr>
          <a:xfrm>
            <a:off x="6041408" y="-13648"/>
            <a:ext cx="13499" cy="211577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/>
            <a:endCxn id="6" idx="2"/>
          </p:cNvCxnSpPr>
          <p:nvPr/>
        </p:nvCxnSpPr>
        <p:spPr>
          <a:xfrm>
            <a:off x="6027909" y="4816715"/>
            <a:ext cx="13499" cy="2041285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65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1"/>
          <a:stretch/>
        </p:blipFill>
        <p:spPr>
          <a:xfrm flipH="1">
            <a:off x="0" y="0"/>
            <a:ext cx="6946710" cy="6858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251922" y="2355185"/>
            <a:ext cx="6675810" cy="2147630"/>
            <a:chOff x="6133810" y="2411745"/>
            <a:chExt cx="6675810" cy="2147630"/>
          </a:xfrm>
        </p:grpSpPr>
        <p:sp>
          <p:nvSpPr>
            <p:cNvPr id="36" name="文本框 35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89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37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0" y="1002039"/>
            <a:ext cx="12192000" cy="0"/>
            <a:chOff x="0" y="1002039"/>
            <a:chExt cx="12192000" cy="0"/>
          </a:xfrm>
        </p:grpSpPr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0" y="1002039"/>
              <a:ext cx="5074356" cy="0"/>
            </a:xfrm>
            <a:prstGeom prst="line">
              <a:avLst/>
            </a:prstGeom>
            <a:ln w="63500"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7117645" y="1002039"/>
              <a:ext cx="5074355" cy="0"/>
            </a:xfrm>
            <a:prstGeom prst="line">
              <a:avLst/>
            </a:prstGeom>
            <a:ln w="63500"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821289" y="90307"/>
            <a:ext cx="4549422" cy="1823466"/>
            <a:chOff x="3821289" y="90307"/>
            <a:chExt cx="4549422" cy="1823466"/>
          </a:xfrm>
        </p:grpSpPr>
        <p:grpSp>
          <p:nvGrpSpPr>
            <p:cNvPr id="5" name="组合 4"/>
            <p:cNvGrpSpPr/>
            <p:nvPr/>
          </p:nvGrpSpPr>
          <p:grpSpPr>
            <a:xfrm>
              <a:off x="4244622" y="90307"/>
              <a:ext cx="3702756" cy="1823466"/>
              <a:chOff x="2156176" y="880532"/>
              <a:chExt cx="3702756" cy="182346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985910" y="880532"/>
                <a:ext cx="2043289" cy="1823466"/>
              </a:xfrm>
              <a:prstGeom prst="rect">
                <a:avLst/>
              </a:prstGeom>
              <a:solidFill>
                <a:srgbClr val="933B3A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156176" y="1250566"/>
                <a:ext cx="3702756" cy="101566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6000" dirty="0">
                    <a:solidFill>
                      <a:srgbClr val="FCFCFC"/>
                    </a:solidFill>
                    <a:latin typeface="造字工房典黑（非商用）常规体" pitchFamily="2" charset="-122"/>
                    <a:ea typeface="造字工房典黑（非商用）常规体" pitchFamily="2" charset="-122"/>
                  </a:rPr>
                  <a:t>目 录</a:t>
                </a: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821289" y="1528166"/>
              <a:ext cx="454942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200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CONTENTS</a:t>
              </a:r>
              <a:endParaRPr lang="zh-CN" altLang="en-US" sz="1200" spc="6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13795" y="2933977"/>
            <a:ext cx="1995311" cy="1096074"/>
            <a:chOff x="1713795" y="2933977"/>
            <a:chExt cx="1995311" cy="1096074"/>
          </a:xfrm>
        </p:grpSpPr>
        <p:sp>
          <p:nvSpPr>
            <p:cNvPr id="21" name="文本框 20"/>
            <p:cNvSpPr txBox="1"/>
            <p:nvPr/>
          </p:nvSpPr>
          <p:spPr>
            <a:xfrm>
              <a:off x="1782939" y="2933977"/>
              <a:ext cx="1857022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01</a:t>
              </a:r>
              <a:endParaRPr lang="zh-CN" altLang="en-US" sz="4000" b="1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13795" y="3660719"/>
              <a:ext cx="19953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</a:t>
              </a:r>
              <a:r>
                <a:rPr lang="zh-CN" altLang="en-US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第一部分</a:t>
              </a:r>
            </a:p>
          </p:txBody>
        </p:sp>
        <p:cxnSp>
          <p:nvCxnSpPr>
            <p:cNvPr id="24" name="直接连接符 23"/>
            <p:cNvCxnSpPr>
              <a:cxnSpLocks/>
            </p:cNvCxnSpPr>
            <p:nvPr/>
          </p:nvCxnSpPr>
          <p:spPr>
            <a:xfrm>
              <a:off x="2135716" y="3664441"/>
              <a:ext cx="1151467" cy="0"/>
            </a:xfrm>
            <a:prstGeom prst="line">
              <a:avLst/>
            </a:prstGeom>
            <a:ln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3970161" y="2933977"/>
            <a:ext cx="1995311" cy="1096074"/>
            <a:chOff x="3970161" y="2933977"/>
            <a:chExt cx="1995311" cy="1096074"/>
          </a:xfrm>
        </p:grpSpPr>
        <p:sp>
          <p:nvSpPr>
            <p:cNvPr id="28" name="文本框 27"/>
            <p:cNvSpPr txBox="1"/>
            <p:nvPr/>
          </p:nvSpPr>
          <p:spPr>
            <a:xfrm>
              <a:off x="4039305" y="2933977"/>
              <a:ext cx="1857022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02</a:t>
              </a:r>
              <a:endParaRPr lang="zh-CN" altLang="en-US" sz="4000" b="1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70161" y="3660719"/>
              <a:ext cx="19953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</a:t>
              </a:r>
              <a:r>
                <a:rPr lang="zh-CN" altLang="en-US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第二部分</a:t>
              </a:r>
            </a:p>
          </p:txBody>
        </p:sp>
        <p:cxnSp>
          <p:nvCxnSpPr>
            <p:cNvPr id="30" name="直接连接符 29"/>
            <p:cNvCxnSpPr>
              <a:cxnSpLocks/>
            </p:cNvCxnSpPr>
            <p:nvPr/>
          </p:nvCxnSpPr>
          <p:spPr>
            <a:xfrm>
              <a:off x="4392082" y="3664441"/>
              <a:ext cx="1151467" cy="0"/>
            </a:xfrm>
            <a:prstGeom prst="line">
              <a:avLst/>
            </a:prstGeom>
            <a:ln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226527" y="2933977"/>
            <a:ext cx="1995311" cy="1096074"/>
            <a:chOff x="6226527" y="2933977"/>
            <a:chExt cx="1995311" cy="1096074"/>
          </a:xfrm>
        </p:grpSpPr>
        <p:sp>
          <p:nvSpPr>
            <p:cNvPr id="32" name="文本框 31"/>
            <p:cNvSpPr txBox="1"/>
            <p:nvPr/>
          </p:nvSpPr>
          <p:spPr>
            <a:xfrm>
              <a:off x="6295671" y="2933977"/>
              <a:ext cx="1857022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03</a:t>
              </a:r>
              <a:endParaRPr lang="zh-CN" altLang="en-US" sz="4000" b="1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226527" y="3660719"/>
              <a:ext cx="19953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</a:t>
              </a:r>
              <a:r>
                <a:rPr lang="zh-CN" altLang="en-US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第三部分</a:t>
              </a:r>
            </a:p>
          </p:txBody>
        </p:sp>
        <p:cxnSp>
          <p:nvCxnSpPr>
            <p:cNvPr id="34" name="直接连接符 33"/>
            <p:cNvCxnSpPr>
              <a:cxnSpLocks/>
            </p:cNvCxnSpPr>
            <p:nvPr/>
          </p:nvCxnSpPr>
          <p:spPr>
            <a:xfrm>
              <a:off x="6648448" y="3664441"/>
              <a:ext cx="1151467" cy="0"/>
            </a:xfrm>
            <a:prstGeom prst="line">
              <a:avLst/>
            </a:prstGeom>
            <a:ln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482894" y="2912917"/>
            <a:ext cx="1995311" cy="1096074"/>
            <a:chOff x="8482894" y="2912917"/>
            <a:chExt cx="1995311" cy="1096074"/>
          </a:xfrm>
        </p:grpSpPr>
        <p:sp>
          <p:nvSpPr>
            <p:cNvPr id="36" name="文本框 35"/>
            <p:cNvSpPr txBox="1"/>
            <p:nvPr/>
          </p:nvSpPr>
          <p:spPr>
            <a:xfrm>
              <a:off x="8552038" y="2912917"/>
              <a:ext cx="1857022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04</a:t>
              </a:r>
              <a:endParaRPr lang="zh-CN" altLang="en-US" sz="4000" b="1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482894" y="3639659"/>
              <a:ext cx="19953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</a:t>
              </a:r>
              <a:r>
                <a:rPr lang="zh-CN" altLang="en-US" spc="6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第四部分</a:t>
              </a:r>
            </a:p>
          </p:txBody>
        </p:sp>
        <p:cxnSp>
          <p:nvCxnSpPr>
            <p:cNvPr id="38" name="直接连接符 37"/>
            <p:cNvCxnSpPr>
              <a:cxnSpLocks/>
            </p:cNvCxnSpPr>
            <p:nvPr/>
          </p:nvCxnSpPr>
          <p:spPr>
            <a:xfrm>
              <a:off x="8904815" y="3643381"/>
              <a:ext cx="1151467" cy="0"/>
            </a:xfrm>
            <a:prstGeom prst="line">
              <a:avLst/>
            </a:prstGeom>
            <a:ln>
              <a:solidFill>
                <a:srgbClr val="933B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直接连接符 41"/>
          <p:cNvCxnSpPr>
            <a:cxnSpLocks/>
          </p:cNvCxnSpPr>
          <p:nvPr/>
        </p:nvCxnSpPr>
        <p:spPr>
          <a:xfrm>
            <a:off x="0" y="5771595"/>
            <a:ext cx="4730044" cy="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7484533" y="5771595"/>
            <a:ext cx="4707467" cy="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3821289" y="5638765"/>
            <a:ext cx="454942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FFFFFF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 DESIGNED BY ALONIC</a:t>
            </a:r>
            <a:endParaRPr lang="zh-CN" altLang="en-US" sz="1200" spc="300" dirty="0">
              <a:solidFill>
                <a:srgbClr val="FFFFFF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46462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t="3005" b="1310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37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0" y="1519620"/>
            <a:ext cx="12192000" cy="3818759"/>
            <a:chOff x="0" y="1519620"/>
            <a:chExt cx="12192000" cy="381875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519620"/>
              <a:ext cx="12192000" cy="38187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724" y="1869743"/>
              <a:ext cx="4626591" cy="2907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485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288" y="1963973"/>
            <a:ext cx="4549422" cy="2862322"/>
            <a:chOff x="3821288" y="1963973"/>
            <a:chExt cx="4549422" cy="2862322"/>
          </a:xfrm>
        </p:grpSpPr>
        <p:sp>
          <p:nvSpPr>
            <p:cNvPr id="9" name="矩形 8"/>
            <p:cNvSpPr/>
            <p:nvPr/>
          </p:nvSpPr>
          <p:spPr>
            <a:xfrm>
              <a:off x="5012266" y="2169000"/>
              <a:ext cx="2167467" cy="2520000"/>
            </a:xfrm>
            <a:prstGeom prst="rect">
              <a:avLst/>
            </a:pr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12266" y="1963973"/>
              <a:ext cx="2167467" cy="28623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第 四</a:t>
              </a:r>
              <a:endParaRPr lang="en-US" altLang="zh-CN" sz="6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部 分</a:t>
              </a:r>
            </a:p>
          </p:txBody>
        </p:sp>
        <p:sp useBgFill="1">
          <p:nvSpPr>
            <p:cNvPr id="12" name="文本框 11"/>
            <p:cNvSpPr txBox="1"/>
            <p:nvPr/>
          </p:nvSpPr>
          <p:spPr>
            <a:xfrm>
              <a:off x="3821288" y="3290500"/>
              <a:ext cx="4549422" cy="276999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200" spc="20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PART FOUR</a:t>
              </a:r>
              <a:endParaRPr lang="zh-CN" altLang="en-US" sz="1200" spc="20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253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cxnSpLocks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63500">
            <a:solidFill>
              <a:srgbClr val="FCF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975212" y="1218063"/>
            <a:ext cx="6223379" cy="442187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566" y="1749377"/>
            <a:ext cx="5038867" cy="3359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949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F3F3F3">
              <a:alpha val="30000"/>
            </a:srgbClr>
          </a:solidFill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37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0" y="5771595"/>
            <a:ext cx="12192000" cy="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03503" y="2355185"/>
            <a:ext cx="6675810" cy="2147630"/>
            <a:chOff x="6133810" y="2411745"/>
            <a:chExt cx="6675810" cy="2147630"/>
          </a:xfrm>
        </p:grpSpPr>
        <p:sp>
          <p:nvSpPr>
            <p:cNvPr id="14" name="文本框 13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117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9" t="13593" r="38940" b="6863"/>
          <a:stretch/>
        </p:blipFill>
        <p:spPr>
          <a:xfrm>
            <a:off x="1271356" y="1989000"/>
            <a:ext cx="28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7" t="1283" b="16888"/>
          <a:stretch/>
        </p:blipFill>
        <p:spPr>
          <a:xfrm>
            <a:off x="8040645" y="1989000"/>
            <a:ext cx="28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725024" y="2828835"/>
            <a:ext cx="2741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8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>
              <a:alpha val="30000"/>
            </a:srgbClr>
          </a:solidFill>
        </p:spPr>
      </p:pic>
      <p:sp>
        <p:nvSpPr>
          <p:cNvPr id="18" name="矩形 17"/>
          <p:cNvSpPr/>
          <p:nvPr/>
        </p:nvSpPr>
        <p:spPr>
          <a:xfrm>
            <a:off x="309349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28967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48585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468203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187821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07439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627057" y="0"/>
            <a:ext cx="1255594" cy="6858000"/>
          </a:xfrm>
          <a:prstGeom prst="rect">
            <a:avLst/>
          </a:prstGeom>
          <a:solidFill>
            <a:srgbClr val="F3F3F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88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8" r="21625"/>
          <a:stretch/>
        </p:blipFill>
        <p:spPr>
          <a:xfrm>
            <a:off x="5377218" y="0"/>
            <a:ext cx="6814781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667493" y="2355185"/>
            <a:ext cx="6675810" cy="2147630"/>
            <a:chOff x="6133810" y="2411745"/>
            <a:chExt cx="6675810" cy="2147630"/>
          </a:xfrm>
        </p:grpSpPr>
        <p:sp>
          <p:nvSpPr>
            <p:cNvPr id="11" name="文本框 10"/>
            <p:cNvSpPr txBox="1"/>
            <p:nvPr/>
          </p:nvSpPr>
          <p:spPr>
            <a:xfrm>
              <a:off x="7620337" y="2411745"/>
              <a:ext cx="370275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输入标题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33810" y="3359046"/>
              <a:ext cx="66758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  <a:p>
              <a:pPr algn="ctr"/>
              <a:r>
                <a:rPr lang="zh-CN" altLang="en-US" sz="2400" spc="3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点击输入内容点击输入内容</a:t>
              </a:r>
              <a:endParaRPr lang="en-US" altLang="zh-CN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5921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41867" y="496710"/>
            <a:ext cx="3600000" cy="3212701"/>
          </a:xfrm>
          <a:prstGeom prst="rect">
            <a:avLst/>
          </a:prstGeom>
          <a:solidFill>
            <a:srgbClr val="933B3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1866" y="496710"/>
            <a:ext cx="266417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感谢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1865" y="1369523"/>
            <a:ext cx="266417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0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观看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1865" y="2355176"/>
            <a:ext cx="370275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8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THANKS</a:t>
            </a:r>
            <a:endParaRPr lang="zh-CN" altLang="en-US" sz="4800" dirty="0">
              <a:solidFill>
                <a:srgbClr val="FCFCFC"/>
              </a:solidFill>
              <a:latin typeface="造字工房典黑（非商用）常规体" pitchFamily="2" charset="-122"/>
              <a:ea typeface="造字工房典黑（非商用）常规体" pitchFamily="2" charset="-122"/>
            </a:endParaRPr>
          </a:p>
        </p:txBody>
      </p:sp>
      <p:sp useBgFill="1">
        <p:nvSpPr>
          <p:cNvPr id="18" name="文本框 17"/>
          <p:cNvSpPr txBox="1"/>
          <p:nvPr/>
        </p:nvSpPr>
        <p:spPr>
          <a:xfrm>
            <a:off x="508001" y="3370744"/>
            <a:ext cx="4549422" cy="2769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zh-CN" sz="1200" spc="300" dirty="0">
                <a:solidFill>
                  <a:srgbClr val="FFFFFF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 DESIGNED BY ALONIC</a:t>
            </a:r>
            <a:endParaRPr lang="zh-CN" altLang="en-US" sz="1200" spc="300" dirty="0">
              <a:solidFill>
                <a:srgbClr val="FFFFFF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0663063"/>
      </p:ext>
    </p:extLst>
  </p:cSld>
  <p:clrMapOvr>
    <a:masterClrMapping/>
  </p:clrMapOvr>
  <p:transition spd="slow" advClick="0" advTm="1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21288" y="2081696"/>
            <a:ext cx="4549422" cy="2626873"/>
            <a:chOff x="3821288" y="2081696"/>
            <a:chExt cx="4549422" cy="2626873"/>
          </a:xfrm>
        </p:grpSpPr>
        <p:sp>
          <p:nvSpPr>
            <p:cNvPr id="9" name="矩形 8"/>
            <p:cNvSpPr/>
            <p:nvPr/>
          </p:nvSpPr>
          <p:spPr>
            <a:xfrm>
              <a:off x="5012266" y="2169000"/>
              <a:ext cx="2167467" cy="2520000"/>
            </a:xfrm>
            <a:prstGeom prst="rect">
              <a:avLst/>
            </a:pr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12266" y="2081696"/>
              <a:ext cx="2167467" cy="2626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第 一</a:t>
              </a:r>
              <a:endParaRPr lang="en-US" altLang="zh-CN" sz="6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部 分</a:t>
              </a:r>
            </a:p>
          </p:txBody>
        </p:sp>
        <p:sp useBgFill="1">
          <p:nvSpPr>
            <p:cNvPr id="12" name="文本框 11"/>
            <p:cNvSpPr txBox="1"/>
            <p:nvPr/>
          </p:nvSpPr>
          <p:spPr>
            <a:xfrm>
              <a:off x="3821288" y="3290500"/>
              <a:ext cx="4549422" cy="276999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200" spc="20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PART ONE</a:t>
              </a:r>
              <a:endParaRPr lang="zh-CN" altLang="en-US" sz="1200" spc="20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871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08"/>
          <a:stretch/>
        </p:blipFill>
        <p:spPr>
          <a:xfrm rot="5400000">
            <a:off x="2666716" y="-2666715"/>
            <a:ext cx="6857999" cy="121914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"/>
            <a:ext cx="12191432" cy="6858001"/>
          </a:xfrm>
          <a:prstGeom prst="rect">
            <a:avLst/>
          </a:prstGeom>
          <a:solidFill>
            <a:srgbClr val="3437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-13648" y="3182778"/>
            <a:ext cx="12191432" cy="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230690" y="2338107"/>
            <a:ext cx="3702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57810" y="3319564"/>
            <a:ext cx="6675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6885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t="11517" b="11822"/>
          <a:stretch/>
        </p:blipFill>
        <p:spPr>
          <a:xfrm>
            <a:off x="2240399" y="846162"/>
            <a:ext cx="7711201" cy="5145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052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08"/>
          <a:stretch/>
        </p:blipFill>
        <p:spPr>
          <a:xfrm rot="5400000">
            <a:off x="2666716" y="-2666715"/>
            <a:ext cx="6857999" cy="121914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"/>
            <a:ext cx="12191432" cy="6858001"/>
          </a:xfrm>
          <a:prstGeom prst="rect">
            <a:avLst/>
          </a:prstGeom>
          <a:solidFill>
            <a:srgbClr val="3437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24131" y="-1"/>
            <a:ext cx="5067301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>
            <a:off x="7110483" y="3182778"/>
            <a:ext cx="4453725" cy="0"/>
          </a:xfrm>
          <a:prstGeom prst="line">
            <a:avLst/>
          </a:prstGeom>
          <a:ln w="63500">
            <a:solidFill>
              <a:srgbClr val="933B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888294" y="2387878"/>
            <a:ext cx="3702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4000" spc="300" dirty="0">
                <a:solidFill>
                  <a:srgbClr val="34373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43177" y="3269793"/>
            <a:ext cx="4634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pPr algn="r"/>
            <a:r>
              <a:rPr lang="zh-CN" altLang="en-US" sz="2400" spc="300" dirty="0">
                <a:solidFill>
                  <a:srgbClr val="34373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34373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855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946408" y="1989000"/>
            <a:ext cx="2880000" cy="2880000"/>
            <a:chOff x="7946408" y="1989000"/>
            <a:chExt cx="2880000" cy="2880000"/>
          </a:xfrm>
        </p:grpSpPr>
        <p:sp>
          <p:nvSpPr>
            <p:cNvPr id="8" name="椭圆 7"/>
            <p:cNvSpPr/>
            <p:nvPr/>
          </p:nvSpPr>
          <p:spPr>
            <a:xfrm>
              <a:off x="7946408" y="1989000"/>
              <a:ext cx="2880000" cy="2880000"/>
            </a:xfrm>
            <a:prstGeom prst="ellipse">
              <a:avLst/>
            </a:prstGeom>
            <a:solidFill>
              <a:srgbClr val="933B3A"/>
            </a:solidFill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04103" y="2921168"/>
              <a:ext cx="1364608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亲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3" t="13670" r="24578" b="51437"/>
          <a:stretch/>
        </p:blipFill>
        <p:spPr>
          <a:xfrm rot="5400000">
            <a:off x="5752802" y="1989000"/>
            <a:ext cx="2880000" cy="2880000"/>
          </a:xfrm>
          <a:prstGeom prst="ellipse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559197" y="1989000"/>
            <a:ext cx="2880000" cy="2880000"/>
            <a:chOff x="3559197" y="1989000"/>
            <a:chExt cx="2880000" cy="2880000"/>
          </a:xfrm>
        </p:grpSpPr>
        <p:sp>
          <p:nvSpPr>
            <p:cNvPr id="6" name="椭圆 5"/>
            <p:cNvSpPr/>
            <p:nvPr/>
          </p:nvSpPr>
          <p:spPr>
            <a:xfrm>
              <a:off x="3559197" y="1989000"/>
              <a:ext cx="2880000" cy="2880000"/>
            </a:xfrm>
            <a:prstGeom prst="ellipse">
              <a:avLst/>
            </a:prstGeom>
            <a:solidFill>
              <a:srgbClr val="933B3A"/>
            </a:solidFill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16893" y="2921168"/>
              <a:ext cx="1364608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父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7" t="59110" r="228"/>
          <a:stretch/>
        </p:blipFill>
        <p:spPr>
          <a:xfrm rot="5400000">
            <a:off x="1365592" y="1989000"/>
            <a:ext cx="2880000" cy="28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048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>
            <a:cxnSpLocks/>
          </p:cNvCxnSpPr>
          <p:nvPr/>
        </p:nvCxnSpPr>
        <p:spPr>
          <a:xfrm>
            <a:off x="2448509" y="3221313"/>
            <a:ext cx="5485390" cy="0"/>
          </a:xfrm>
          <a:prstGeom prst="line">
            <a:avLst/>
          </a:prstGeom>
          <a:ln w="63500">
            <a:solidFill>
              <a:srgbClr val="FCF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48509" y="2349344"/>
            <a:ext cx="3702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48509" y="3308328"/>
            <a:ext cx="4634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  <a:p>
            <a:r>
              <a:rPr lang="zh-CN" altLang="en-US" sz="2400" spc="3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rPr>
              <a:t>点击输入内容点击输入内容</a:t>
            </a:r>
            <a:endParaRPr lang="en-US" altLang="zh-CN" sz="2400" spc="300" dirty="0">
              <a:solidFill>
                <a:srgbClr val="FCFCFC"/>
              </a:solidFill>
              <a:latin typeface="造字工房典黑（非商用）超细体" pitchFamily="2" charset="-122"/>
              <a:ea typeface="造字工房典黑（非商用）超细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0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3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288" y="1963972"/>
            <a:ext cx="4549422" cy="2862322"/>
            <a:chOff x="3821288" y="1963972"/>
            <a:chExt cx="4549422" cy="2862322"/>
          </a:xfrm>
        </p:grpSpPr>
        <p:sp>
          <p:nvSpPr>
            <p:cNvPr id="9" name="矩形 8"/>
            <p:cNvSpPr/>
            <p:nvPr/>
          </p:nvSpPr>
          <p:spPr>
            <a:xfrm>
              <a:off x="5012266" y="2169000"/>
              <a:ext cx="2167467" cy="2520000"/>
            </a:xfrm>
            <a:prstGeom prst="rect">
              <a:avLst/>
            </a:pr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12266" y="1963972"/>
              <a:ext cx="2167467" cy="28623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第 二</a:t>
              </a:r>
              <a:endParaRPr lang="en-US" altLang="zh-CN" sz="6000" spc="300" dirty="0">
                <a:solidFill>
                  <a:srgbClr val="FCFCFC"/>
                </a:solidFill>
                <a:latin typeface="造字工房典黑（非商用）常规体" pitchFamily="2" charset="-122"/>
                <a:ea typeface="造字工房典黑（非商用）常规体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6000" spc="300" dirty="0">
                  <a:solidFill>
                    <a:srgbClr val="FCFCFC"/>
                  </a:solidFill>
                  <a:latin typeface="造字工房典黑（非商用）常规体" pitchFamily="2" charset="-122"/>
                  <a:ea typeface="造字工房典黑（非商用）常规体" pitchFamily="2" charset="-122"/>
                </a:rPr>
                <a:t>部 分</a:t>
              </a:r>
            </a:p>
          </p:txBody>
        </p:sp>
        <p:sp useBgFill="1">
          <p:nvSpPr>
            <p:cNvPr id="12" name="文本框 11"/>
            <p:cNvSpPr txBox="1"/>
            <p:nvPr/>
          </p:nvSpPr>
          <p:spPr>
            <a:xfrm>
              <a:off x="3821288" y="3290500"/>
              <a:ext cx="4549422" cy="276999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200" spc="2000" dirty="0">
                  <a:solidFill>
                    <a:srgbClr val="FCFCFC"/>
                  </a:solidFill>
                  <a:latin typeface="造字工房典黑（非商用）超细体" pitchFamily="2" charset="-122"/>
                  <a:ea typeface="造字工房典黑（非商用）超细体" pitchFamily="2" charset="-122"/>
                </a:rPr>
                <a:t> PART TWO</a:t>
              </a:r>
              <a:endParaRPr lang="zh-CN" altLang="en-US" sz="1200" spc="2000" dirty="0">
                <a:solidFill>
                  <a:srgbClr val="FCFCFC"/>
                </a:solidFill>
                <a:latin typeface="造字工房典黑（非商用）超细体" pitchFamily="2" charset="-122"/>
                <a:ea typeface="造字工房典黑（非商用）超细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48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351</Words>
  <Application>Microsoft Office PowerPoint</Application>
  <PresentationFormat>宽屏</PresentationFormat>
  <Paragraphs>107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等线</vt:lpstr>
      <vt:lpstr>等线 Light</vt:lpstr>
      <vt:lpstr>造字工房典黑（非商用）常规体</vt:lpstr>
      <vt:lpstr>造字工房典黑（非商用）超细体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cqzbj0102</dc:creator>
  <cp:lastModifiedBy>cqzbj0102</cp:lastModifiedBy>
  <cp:revision>109</cp:revision>
  <dcterms:created xsi:type="dcterms:W3CDTF">2017-06-01T03:49:11Z</dcterms:created>
  <dcterms:modified xsi:type="dcterms:W3CDTF">2017-06-01T09:55:50Z</dcterms:modified>
</cp:coreProperties>
</file>